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8" r:id="rId3"/>
    <p:sldId id="269" r:id="rId4"/>
    <p:sldId id="274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3" autoAdjust="0"/>
    <p:restoredTop sz="94106" autoAdjust="0"/>
  </p:normalViewPr>
  <p:slideViewPr>
    <p:cSldViewPr snapToGrid="0">
      <p:cViewPr varScale="1">
        <p:scale>
          <a:sx n="106" d="100"/>
          <a:sy n="106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E77F9-A550-11F0-BA23-0153BD67E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FA6C4-B7B5-133A-B391-A43F4C28B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AB6E5-DC1D-F449-570C-6ECA8ADD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3BF2-157F-E4BF-1074-4FBF79AB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E9EC8-27A6-430D-B2C6-0277D09C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AE37-EAC0-0084-99E9-A5D005BB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0DCAD-4CDE-DE67-E65F-249BA9C05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CFD5-724F-158E-4670-0321EDF3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302A-3C01-F209-8AB2-9993BE03D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8564-3154-516E-3919-72D025D2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E284A-CFC3-80EA-C11C-15A190B34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F0A54-E3AD-0448-0EB2-13456AA40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1614-C59A-DE21-44E8-525EB904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C287D-779E-3847-35AE-4C65BFBB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B6A1-C0FE-EEAF-98C9-E1564BFB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3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426C-9CEE-7764-2BC6-33C3FA26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45E0-04DA-B561-6363-4ED68F74D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FA38-D7D6-4858-E7B7-28899A9A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DF913-9FFB-FFB9-9DF8-5B42DA57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CA29C-2BFD-6204-DDCD-E5224B08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35D8-5A75-6206-DF50-64CEB4F9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379A7-9245-8DC8-916E-FCDD69CA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155A7-D6F8-B9D8-0766-B1F9B754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BFEE-5470-FE8E-3FD0-E22F2D3D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0DADF-6906-29B2-0275-10967A50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1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CAF7-B556-54FE-4253-6B0F69FB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DF166-F4E4-1559-89C9-1AA32E2EA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B054F-CC06-25C4-0EFD-6AD251ABB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1FBA-7459-F6B7-A4AB-8F83F877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4D3C8-A445-15E4-D88A-6DFCEC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237A3-E0CD-0DB0-4682-F3E77858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52E1-48BB-B788-6460-706856EA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0E625-FA6A-7F60-EFCC-C55675337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53E4A-0BE5-8B1E-0636-6AACE404D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C4ADC-4376-D28A-DA35-ED2E3C260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7D7DD-4195-90B7-2347-B7D2721E5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2AC37-5325-42E1-49F9-9199A48D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06B37-4806-36D8-2028-4E755770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0851A-06DE-E695-99BC-D7228DBB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69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AC04-E54C-0E1B-378A-17E14EE1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4412E-BC8C-1C76-8FE3-178B8672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7952C-8EB0-23C6-F8D5-EBEAFAF5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6C54A-DA1F-C1F3-8AB1-38079D1B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08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DD1CD-9AE8-D101-38BF-4A4F0F8D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6DC3F-4D72-1AC0-2D41-5928C20C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3A0AC-D273-4DE4-129C-602568AC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08F4-7670-49D2-658E-A7A1AB59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0437-5EA2-B06A-0683-31694CD0C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A6131-3545-7393-46F5-EFB5BA159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93676-0FCF-4C2E-68ED-C5A30838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9F20B-EBAA-A76F-6222-C485E5B6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910E7-863B-275D-709F-9DB67151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2392-E409-317E-2143-434A5555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F6319-6567-11D0-BE14-A5A25687B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6A0CE-E677-CEF7-0C42-2688295BC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604F9-C201-60FA-94AA-9B6163342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8820E-26F8-5066-491B-17698275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E2B01-75D5-858F-E43F-D3201203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5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F1EBF-4CE6-A2BD-5AAC-1B8FB0BC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399CF-C7B8-D003-B4A7-8361B944A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48111-80C7-6A63-DC6C-E311712B6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F642-FC09-4121-984E-1BFB21877534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C0210-B35A-F773-CE9A-20ABD8EE8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DFF08-004A-BF76-F2C4-C3C71FBF6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12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9A27-51C4-9843-5B65-B45F755F9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4950"/>
            <a:ext cx="9144000" cy="1123602"/>
          </a:xfrm>
        </p:spPr>
        <p:txBody>
          <a:bodyPr>
            <a:normAutofit/>
          </a:bodyPr>
          <a:lstStyle/>
          <a:p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Morgannwg LDC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B2A8E-8689-8E65-05CD-371AFD2D5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6839"/>
            <a:ext cx="9144000" cy="1209752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0"/>
              </a:spcBef>
            </a:pPr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  <a:ea typeface="+mj-ea"/>
                <a:cs typeface="+mj-cs"/>
              </a:rPr>
              <a:t>Summary of Points at BDA Open Meeting</a:t>
            </a:r>
          </a:p>
          <a:p>
            <a:pPr>
              <a:spcBef>
                <a:spcPct val="0"/>
              </a:spcBef>
            </a:pPr>
            <a:endParaRPr lang="en-GB" sz="7200" b="1" dirty="0">
              <a:solidFill>
                <a:schemeClr val="accent4">
                  <a:lumMod val="60000"/>
                  <a:lumOff val="40000"/>
                </a:schemeClr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  <a:ea typeface="+mj-ea"/>
                <a:cs typeface="+mj-cs"/>
              </a:rPr>
              <a:t>4th July 2022</a:t>
            </a:r>
          </a:p>
        </p:txBody>
      </p:sp>
    </p:spTree>
    <p:extLst>
      <p:ext uri="{BB962C8B-B14F-4D97-AF65-F5344CB8AC3E}">
        <p14:creationId xmlns:p14="http://schemas.microsoft.com/office/powerpoint/2010/main" val="254243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D021E5E-C621-6C26-B138-F95B9DD9DA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8" t="13800" r="-2919" b="11225"/>
          <a:stretch/>
        </p:blipFill>
        <p:spPr>
          <a:xfrm>
            <a:off x="146906" y="457200"/>
            <a:ext cx="1189818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9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8382654-77F8-6E70-775B-A56C8EC227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" t="12778" r="-5745" b="12083"/>
          <a:stretch/>
        </p:blipFill>
        <p:spPr>
          <a:xfrm>
            <a:off x="272932" y="676274"/>
            <a:ext cx="11646135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3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4BCFD-4594-BFA9-ADB2-4F3504BDC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Attendance at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2AE8-86EC-BF5A-1E5B-71CB3E7FF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7770" y="2450178"/>
            <a:ext cx="8036460" cy="1957643"/>
          </a:xfrm>
        </p:spPr>
        <p:txBody>
          <a:bodyPr>
            <a:normAutofit/>
          </a:bodyPr>
          <a:lstStyle/>
          <a:p>
            <a:r>
              <a:rPr lang="en-GB" sz="3600" dirty="0"/>
              <a:t>Total							75</a:t>
            </a:r>
          </a:p>
          <a:p>
            <a:r>
              <a:rPr lang="en-GB" sz="3600" dirty="0"/>
              <a:t>Contract Reform	(approx. 80%)		60</a:t>
            </a:r>
          </a:p>
          <a:p>
            <a:r>
              <a:rPr lang="en-GB" sz="3600" dirty="0"/>
              <a:t>UDA 			(approx. 20%)		15</a:t>
            </a:r>
          </a:p>
        </p:txBody>
      </p:sp>
    </p:spTree>
    <p:extLst>
      <p:ext uri="{BB962C8B-B14F-4D97-AF65-F5344CB8AC3E}">
        <p14:creationId xmlns:p14="http://schemas.microsoft.com/office/powerpoint/2010/main" val="281394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F10F37F-64BC-CCEB-0385-8C00651572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" t="11517" b="34084"/>
          <a:stretch/>
        </p:blipFill>
        <p:spPr>
          <a:xfrm>
            <a:off x="1663236" y="250031"/>
            <a:ext cx="8865528" cy="635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0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34D3D8B-E861-4561-7D98-D2D99672D5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" t="11635" r="1346" b="32515"/>
          <a:stretch/>
        </p:blipFill>
        <p:spPr>
          <a:xfrm>
            <a:off x="1614907" y="47625"/>
            <a:ext cx="8962186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15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7C9A756-3050-283C-9F59-56087C8EC4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" t="11884" r="321" b="29220"/>
          <a:stretch/>
        </p:blipFill>
        <p:spPr>
          <a:xfrm>
            <a:off x="2032635" y="214312"/>
            <a:ext cx="812673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E0A7C09-2EC4-6075-5503-9392A3B7BB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" t="10480" r="600" b="33481"/>
          <a:stretch/>
        </p:blipFill>
        <p:spPr>
          <a:xfrm>
            <a:off x="1730209" y="273844"/>
            <a:ext cx="8731582" cy="631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5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</TotalTime>
  <Words>47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Office Theme</vt:lpstr>
      <vt:lpstr>Morgannwg LDC</vt:lpstr>
      <vt:lpstr>PowerPoint Presentation</vt:lpstr>
      <vt:lpstr>PowerPoint Presentation</vt:lpstr>
      <vt:lpstr>Attendance at Meeting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Morgannwg LDC</dc:title>
  <dc:creator>Roger Pratley</dc:creator>
  <cp:lastModifiedBy>Roger Pratley</cp:lastModifiedBy>
  <cp:revision>20</cp:revision>
  <dcterms:created xsi:type="dcterms:W3CDTF">2022-06-30T11:39:56Z</dcterms:created>
  <dcterms:modified xsi:type="dcterms:W3CDTF">2022-07-07T09:38:12Z</dcterms:modified>
</cp:coreProperties>
</file>